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7" r:id="rId51"/>
    <p:sldId id="306" r:id="rId5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052E-20C1-4E6D-A10C-1AE772CEBBBC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6D84-67DB-455C-BE5A-6CFCAE815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052E-20C1-4E6D-A10C-1AE772CEBBBC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6D84-67DB-455C-BE5A-6CFCAE815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052E-20C1-4E6D-A10C-1AE772CEBBBC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6D84-67DB-455C-BE5A-6CFCAE815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052E-20C1-4E6D-A10C-1AE772CEBBBC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6D84-67DB-455C-BE5A-6CFCAE815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052E-20C1-4E6D-A10C-1AE772CEBBBC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6D84-67DB-455C-BE5A-6CFCAE815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052E-20C1-4E6D-A10C-1AE772CEBBBC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6D84-67DB-455C-BE5A-6CFCAE815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052E-20C1-4E6D-A10C-1AE772CEBBBC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6D84-67DB-455C-BE5A-6CFCAE815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052E-20C1-4E6D-A10C-1AE772CEBBBC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6D84-67DB-455C-BE5A-6CFCAE815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052E-20C1-4E6D-A10C-1AE772CEBBBC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6D84-67DB-455C-BE5A-6CFCAE815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052E-20C1-4E6D-A10C-1AE772CEBBBC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6D84-67DB-455C-BE5A-6CFCAE815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052E-20C1-4E6D-A10C-1AE772CEBBBC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6D84-67DB-455C-BE5A-6CFCAE815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3052E-20C1-4E6D-A10C-1AE772CEBBBC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66D84-67DB-455C-BE5A-6CFCAE815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4762"/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hadfield_fantabulousfall_yellow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-76200" y="2228672"/>
            <a:ext cx="9296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08000" indent="-50800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17588" indent="-103188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27175" indent="-155575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36763" indent="-207963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5000" dirty="0" smtClean="0">
                <a:latin typeface="Smiley Monster" pitchFamily="66" charset="0"/>
              </a:rPr>
              <a:t>editable</a:t>
            </a:r>
            <a:endParaRPr lang="en-US" sz="15000" dirty="0">
              <a:latin typeface="Smiley Monster" pitchFamily="66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On-screen Show (4:3)</PresentationFormat>
  <Paragraphs>1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Randi</dc:creator>
  <cp:lastModifiedBy>Randi</cp:lastModifiedBy>
  <cp:revision>2</cp:revision>
  <dcterms:created xsi:type="dcterms:W3CDTF">2012-10-23T01:36:32Z</dcterms:created>
  <dcterms:modified xsi:type="dcterms:W3CDTF">2012-10-23T02:37:33Z</dcterms:modified>
</cp:coreProperties>
</file>